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8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3124201"/>
          </a:xfrm>
        </p:spPr>
        <p:txBody>
          <a:bodyPr/>
          <a:lstStyle/>
          <a:p>
            <a:r>
              <a:rPr lang="es-ES" dirty="0" smtClean="0"/>
              <a:t>INFORMAL EMAIL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43339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From: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person who’s writing</a:t>
            </a:r>
            <a:endParaRPr lang="en-GB" sz="4000" b="1" dirty="0" smtClean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      To: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addressee</a:t>
            </a:r>
            <a:endParaRPr lang="en-GB" sz="4000" b="1" dirty="0" smtClean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      Subject: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what the email is about</a:t>
            </a:r>
            <a:endParaRPr lang="en-GB" sz="4000" b="1" dirty="0" smtClean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endParaRPr lang="en-GB" sz="4000" dirty="0" smtClean="0">
              <a:solidFill>
                <a:srgbClr val="2F5897"/>
              </a:solidFill>
              <a:latin typeface="+mn-lt"/>
            </a:endParaRPr>
          </a:p>
          <a:p>
            <a:pPr marL="742950" indent="-742950">
              <a:buAutoNum type="arabicPeriod" startAt="2"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Greeting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     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- Hi + name,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Hello + name,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Dear + name,</a:t>
            </a:r>
            <a:endParaRPr lang="en-GB" sz="4000" dirty="0">
              <a:solidFill>
                <a:srgbClr val="2F589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5386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rmAutofit/>
          </a:bodyPr>
          <a:lstStyle/>
          <a:p>
            <a:pPr marL="742950" indent="-742950">
              <a:buAutoNum type="arabicPeriod" startAt="3"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Introduction: </a:t>
            </a:r>
            <a:endParaRPr lang="en-GB" sz="4000" dirty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- How are you? I’m fine.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How are your family?</a:t>
            </a: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- It was great to hear from you.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Thanks for your email.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I hope you’re well.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I have some good news.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I’m writing to tell you about…</a:t>
            </a:r>
          </a:p>
        </p:txBody>
      </p:sp>
    </p:spTree>
    <p:extLst>
      <p:ext uri="{BB962C8B-B14F-4D97-AF65-F5344CB8AC3E}">
        <p14:creationId xmlns:p14="http://schemas.microsoft.com/office/powerpoint/2010/main" val="3030431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4.   Body: </a:t>
            </a:r>
            <a:endParaRPr lang="en-GB" sz="4000" dirty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- </a:t>
            </a:r>
            <a:r>
              <a:rPr lang="en-GB" sz="4000" u="sng" dirty="0" smtClean="0">
                <a:solidFill>
                  <a:srgbClr val="2F5897"/>
                </a:solidFill>
                <a:latin typeface="+mn-lt"/>
              </a:rPr>
              <a:t>PARAGRAPH 1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: personal</a:t>
            </a: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  information</a:t>
            </a: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- </a:t>
            </a:r>
            <a:r>
              <a:rPr lang="en-GB" sz="4000" u="sng" dirty="0" smtClean="0">
                <a:solidFill>
                  <a:srgbClr val="2F5897"/>
                </a:solidFill>
                <a:latin typeface="+mn-lt"/>
              </a:rPr>
              <a:t>PARAGRAPH 2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: physical</a:t>
            </a: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  appearance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</a:t>
            </a:r>
            <a:r>
              <a:rPr lang="en-GB" sz="4000" u="sng" dirty="0" smtClean="0">
                <a:solidFill>
                  <a:srgbClr val="2F5897"/>
                </a:solidFill>
                <a:latin typeface="+mn-lt"/>
              </a:rPr>
              <a:t>PARAGRAPH 3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: personality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</a:t>
            </a:r>
            <a:r>
              <a:rPr lang="en-GB" sz="4000" u="sng" dirty="0" smtClean="0">
                <a:solidFill>
                  <a:srgbClr val="2F5897"/>
                </a:solidFill>
                <a:latin typeface="+mn-lt"/>
              </a:rPr>
              <a:t>PARAGRAPH 4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: hobbies and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 interests</a:t>
            </a:r>
          </a:p>
        </p:txBody>
      </p:sp>
    </p:spTree>
    <p:extLst>
      <p:ext uri="{BB962C8B-B14F-4D97-AF65-F5344CB8AC3E}">
        <p14:creationId xmlns:p14="http://schemas.microsoft.com/office/powerpoint/2010/main" val="4211706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305800" cy="6172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5.   Conclusion: </a:t>
            </a:r>
            <a:endParaRPr lang="en-GB" sz="4000" dirty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- (Please), write soon.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That’s all for now.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(Well), that’s all my news.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I hope you’re well.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Give my love to + (somebody)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(Somebody) gives her / his love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I look forward to hearing from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 you.</a:t>
            </a:r>
          </a:p>
        </p:txBody>
      </p:sp>
    </p:spTree>
    <p:extLst>
      <p:ext uri="{BB962C8B-B14F-4D97-AF65-F5344CB8AC3E}">
        <p14:creationId xmlns:p14="http://schemas.microsoft.com/office/powerpoint/2010/main" val="2102360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305800" cy="6172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6.   Closing: </a:t>
            </a:r>
            <a:endParaRPr lang="en-GB" sz="4000" dirty="0">
              <a:solidFill>
                <a:srgbClr val="2F5897"/>
              </a:solidFill>
              <a:latin typeface="+mn-lt"/>
            </a:endParaRPr>
          </a:p>
          <a:p>
            <a:pPr marL="0" indent="0">
              <a:buNone/>
            </a:pP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 - Best wishes,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Regards,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Love,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    - Lots of love,</a:t>
            </a:r>
          </a:p>
          <a:p>
            <a:pPr marL="0" indent="0">
              <a:buNone/>
            </a:pPr>
            <a:endParaRPr lang="en-GB" sz="4000" dirty="0">
              <a:solidFill>
                <a:srgbClr val="2F5897"/>
              </a:solidFill>
              <a:latin typeface="+mn-lt"/>
            </a:endParaRPr>
          </a:p>
          <a:p>
            <a:pPr marL="742950" indent="-742950">
              <a:buAutoNum type="arabicPeriod" startAt="7"/>
            </a:pP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Name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 (of the person who is </a:t>
            </a:r>
          </a:p>
          <a:p>
            <a:pPr marL="0" indent="0">
              <a:buNone/>
            </a:pPr>
            <a:r>
              <a:rPr lang="en-GB" sz="4000" b="1" dirty="0">
                <a:solidFill>
                  <a:srgbClr val="2F5897"/>
                </a:solidFill>
                <a:latin typeface="+mn-lt"/>
              </a:rPr>
              <a:t> </a:t>
            </a:r>
            <a:r>
              <a:rPr lang="en-GB" sz="4000" b="1" dirty="0" smtClean="0">
                <a:solidFill>
                  <a:srgbClr val="2F5897"/>
                </a:solidFill>
                <a:latin typeface="+mn-lt"/>
              </a:rPr>
              <a:t>     </a:t>
            </a:r>
            <a:r>
              <a:rPr lang="en-GB" sz="4000" dirty="0" smtClean="0">
                <a:solidFill>
                  <a:srgbClr val="2F5897"/>
                </a:solidFill>
                <a:latin typeface="+mn-lt"/>
              </a:rPr>
              <a:t>writing </a:t>
            </a:r>
            <a:r>
              <a:rPr lang="en-GB" sz="4000" smtClean="0">
                <a:solidFill>
                  <a:srgbClr val="2F5897"/>
                </a:solidFill>
                <a:latin typeface="+mn-lt"/>
              </a:rPr>
              <a:t>the email)</a:t>
            </a:r>
            <a:endParaRPr lang="en-GB" sz="4000" b="1" dirty="0">
              <a:solidFill>
                <a:srgbClr val="2F589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75117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</TotalTime>
  <Words>234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Executive</vt:lpstr>
      <vt:lpstr>INFORMAL EMAIL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INFORMAL EMAIL</dc:title>
  <dc:creator/>
  <cp:lastModifiedBy> </cp:lastModifiedBy>
  <cp:revision>7</cp:revision>
  <dcterms:created xsi:type="dcterms:W3CDTF">2006-08-16T00:00:00Z</dcterms:created>
  <dcterms:modified xsi:type="dcterms:W3CDTF">2015-10-06T10:25:28Z</dcterms:modified>
</cp:coreProperties>
</file>